
<file path=[Content_Types].xml><?xml version="1.0" encoding="utf-8"?>
<Types xmlns="http://schemas.openxmlformats.org/package/2006/content-types">
  <Override PartName="/_rels/.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1.xml.rels" ContentType="application/vnd.openxmlformats-package.relationships+xml"/>
  <Override PartName="/ppt/slides/slide1.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_rels/presentation.xml.rels" ContentType="application/vnd.openxmlformats-package.relationships+xml"/>
  <Override PartName="/ppt/media/image8.png" ContentType="image/png"/>
  <Override PartName="/ppt/media/image7.jpeg" ContentType="image/jpeg"/>
  <Override PartName="/ppt/media/image6.png" ContentType="image/png"/>
  <Override PartName="/ppt/media/image5.png" ContentType="image/png"/>
  <Override PartName="/ppt/media/image4.png" ContentType="image/png"/>
  <Override PartName="/ppt/media/image3.png" ContentType="image/png"/>
  <Override PartName="/ppt/media/image2.png" ContentType="image/png"/>
  <Override PartName="/ppt/media/image1.png" ContentType="image/png"/>
  <Override PartName="/ppt/theme/theme2.xml" ContentType="application/vnd.openxmlformats-officedocument.theme+xml"/>
  <Override PartName="/ppt/theme/theme1.xml" ContentType="application/vnd.openxmlformats-officedocument.theme+xml"/>
  <Override PartName="/ppt/slideMasters/_rels/slideMaster1.xml.rels" ContentType="application/vnd.openxmlformats-package.relationships+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notesMasterIdLst>
    <p:notesMasterId r:id="rId3"/>
  </p:notesMasterIdLst>
  <p:sldIdLst>
    <p:sldId id="256" r:id="rId4"/>
  </p:sldIdLst>
  <p:sldSz cx="43891200" cy="3291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 name="PlaceHolder 1"/>
          <p:cNvSpPr>
            <a:spLocks noGrp="1"/>
          </p:cNvSpPr>
          <p:nvPr>
            <p:ph type="body"/>
          </p:nvPr>
        </p:nvSpPr>
        <p:spPr>
          <a:xfrm>
            <a:off x="777240" y="4777560"/>
            <a:ext cx="6217560" cy="4525920"/>
          </a:xfrm>
          <a:prstGeom prst="rect">
            <a:avLst/>
          </a:prstGeom>
        </p:spPr>
        <p:txBody>
          <a:bodyPr lIns="0" rIns="0" tIns="0" bIns="0"/>
          <a:p>
            <a:r>
              <a:rPr lang="en-US" sz="2000" spc="-1">
                <a:latin typeface="Arial"/>
              </a:rPr>
              <a:t>Click to edit the notes format</a:t>
            </a:r>
            <a:endParaRPr/>
          </a:p>
        </p:txBody>
      </p:sp>
      <p:sp>
        <p:nvSpPr>
          <p:cNvPr id="49" name="PlaceHolder 2"/>
          <p:cNvSpPr>
            <a:spLocks noGrp="1"/>
          </p:cNvSpPr>
          <p:nvPr>
            <p:ph type="hdr"/>
          </p:nvPr>
        </p:nvSpPr>
        <p:spPr>
          <a:xfrm>
            <a:off x="0" y="0"/>
            <a:ext cx="3372840" cy="502560"/>
          </a:xfrm>
          <a:prstGeom prst="rect">
            <a:avLst/>
          </a:prstGeom>
        </p:spPr>
        <p:txBody>
          <a:bodyPr lIns="0" rIns="0" tIns="0" bIns="0"/>
          <a:p>
            <a:r>
              <a:rPr lang="en-US" sz="1400" spc="-1">
                <a:latin typeface="Times New Roman"/>
              </a:rPr>
              <a:t>&lt;header&gt;</a:t>
            </a:r>
            <a:endParaRPr/>
          </a:p>
        </p:txBody>
      </p:sp>
      <p:sp>
        <p:nvSpPr>
          <p:cNvPr id="50" name="PlaceHolder 3"/>
          <p:cNvSpPr>
            <a:spLocks noGrp="1"/>
          </p:cNvSpPr>
          <p:nvPr>
            <p:ph type="dt"/>
          </p:nvPr>
        </p:nvSpPr>
        <p:spPr>
          <a:xfrm>
            <a:off x="4399200" y="0"/>
            <a:ext cx="3372840" cy="502560"/>
          </a:xfrm>
          <a:prstGeom prst="rect">
            <a:avLst/>
          </a:prstGeom>
        </p:spPr>
        <p:txBody>
          <a:bodyPr lIns="0" rIns="0" tIns="0" bIns="0"/>
          <a:p>
            <a:pPr algn="r"/>
            <a:r>
              <a:rPr lang="en-US" sz="1400" spc="-1">
                <a:latin typeface="Times New Roman"/>
              </a:rPr>
              <a:t>&lt;date/time&gt;</a:t>
            </a:r>
            <a:endParaRPr/>
          </a:p>
        </p:txBody>
      </p:sp>
      <p:sp>
        <p:nvSpPr>
          <p:cNvPr id="51" name="PlaceHolder 4"/>
          <p:cNvSpPr>
            <a:spLocks noGrp="1"/>
          </p:cNvSpPr>
          <p:nvPr>
            <p:ph type="ftr"/>
          </p:nvPr>
        </p:nvSpPr>
        <p:spPr>
          <a:xfrm>
            <a:off x="0" y="9555480"/>
            <a:ext cx="3372840" cy="502560"/>
          </a:xfrm>
          <a:prstGeom prst="rect">
            <a:avLst/>
          </a:prstGeom>
        </p:spPr>
        <p:txBody>
          <a:bodyPr lIns="0" rIns="0" tIns="0" bIns="0" anchor="b"/>
          <a:p>
            <a:r>
              <a:rPr lang="en-US" sz="1400" spc="-1">
                <a:latin typeface="Times New Roman"/>
              </a:rPr>
              <a:t>&lt;footer&gt;</a:t>
            </a:r>
            <a:endParaRPr/>
          </a:p>
        </p:txBody>
      </p:sp>
      <p:sp>
        <p:nvSpPr>
          <p:cNvPr id="52" name="PlaceHolder 5"/>
          <p:cNvSpPr>
            <a:spLocks noGrp="1"/>
          </p:cNvSpPr>
          <p:nvPr>
            <p:ph type="sldNum"/>
          </p:nvPr>
        </p:nvSpPr>
        <p:spPr>
          <a:xfrm>
            <a:off x="4399200" y="9555480"/>
            <a:ext cx="3372840" cy="502560"/>
          </a:xfrm>
          <a:prstGeom prst="rect">
            <a:avLst/>
          </a:prstGeom>
        </p:spPr>
        <p:txBody>
          <a:bodyPr lIns="0" rIns="0" tIns="0" bIns="0" anchor="b"/>
          <a:p>
            <a:pPr algn="r"/>
            <a:fld id="{D8A92285-4C46-425B-B400-965C5275089C}" type="slidenum">
              <a:rPr lang="en-US" sz="1400" spc="-1">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 name="CustomShape 1"/>
          <p:cNvSpPr/>
          <p:nvPr/>
        </p:nvSpPr>
        <p:spPr>
          <a:xfrm>
            <a:off x="777240" y="4777560"/>
            <a:ext cx="6216840" cy="4525200"/>
          </a:xfrm>
          <a:prstGeom prst="rect">
            <a:avLst/>
          </a:prstGeom>
          <a:noFill/>
          <a:ln>
            <a:noFill/>
          </a:ln>
        </p:spPr>
        <p:style>
          <a:lnRef idx="0"/>
          <a:fillRef idx="0"/>
          <a:effectRef idx="0"/>
          <a:fontRef idx="minor"/>
        </p:style>
      </p:sp>
      <p:sp>
        <p:nvSpPr>
          <p:cNvPr id="75" name="PlaceHolder 2"/>
          <p:cNvSpPr>
            <a:spLocks noGrp="1"/>
          </p:cNvSpPr>
          <p:nvPr>
            <p:ph type="body"/>
          </p:nvPr>
        </p:nvSpPr>
        <p:spPr>
          <a:xfrm>
            <a:off x="685800" y="4343400"/>
            <a:ext cx="5484600" cy="4113000"/>
          </a:xfrm>
          <a:prstGeom prst="rect">
            <a:avLst/>
          </a:prstGeom>
        </p:spPr>
        <p:txBody>
          <a:bodyPr lIns="0" rIns="0" tIns="0" bIns="0"/>
          <a:p>
            <a:endParaRPr/>
          </a:p>
        </p:txBody>
      </p:sp>
      <p:sp>
        <p:nvSpPr>
          <p:cNvPr id="76" name="CustomShape 3"/>
          <p:cNvSpPr/>
          <p:nvPr/>
        </p:nvSpPr>
        <p:spPr>
          <a:xfrm>
            <a:off x="3884760" y="8685360"/>
            <a:ext cx="2970000" cy="455400"/>
          </a:xfrm>
          <a:prstGeom prst="rect">
            <a:avLst/>
          </a:prstGeom>
          <a:noFill/>
          <a:ln>
            <a:noFill/>
          </a:ln>
        </p:spPr>
        <p:style>
          <a:lnRef idx="0"/>
          <a:fillRef idx="0"/>
          <a:effectRef idx="0"/>
          <a:fontRef idx="minor"/>
        </p:style>
        <p:txBody>
          <a:bodyPr lIns="90000" rIns="90000" tIns="45000" bIns="45000" anchor="b"/>
          <a:p>
            <a:pPr algn="r">
              <a:lnSpc>
                <a:spcPct val="100000"/>
              </a:lnSpc>
            </a:pPr>
            <a:fld id="{608F767B-C215-4381-90DC-4F3D02F523DD}" type="slidenum">
              <a:rPr lang="en-US" sz="1200" spc="-1" strike="noStrike">
                <a:solidFill>
                  <a:srgbClr val="000000"/>
                </a:solidFill>
                <a:uFill>
                  <a:solidFill>
                    <a:srgbClr val="ffffff"/>
                  </a:solidFill>
                </a:u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36" name="PlaceHolder 2"/>
          <p:cNvSpPr>
            <a:spLocks noGrp="1"/>
          </p:cNvSpPr>
          <p:nvPr>
            <p:ph type="body"/>
          </p:nvPr>
        </p:nvSpPr>
        <p:spPr>
          <a:xfrm>
            <a:off x="2194560" y="7702560"/>
            <a:ext cx="39501720" cy="9106920"/>
          </a:xfrm>
          <a:prstGeom prst="rect">
            <a:avLst/>
          </a:prstGeom>
        </p:spPr>
        <p:txBody>
          <a:bodyPr lIns="0" rIns="0" tIns="0" bIns="0"/>
          <a:p>
            <a:endParaRPr/>
          </a:p>
        </p:txBody>
      </p:sp>
      <p:sp>
        <p:nvSpPr>
          <p:cNvPr id="37" name="PlaceHolder 3"/>
          <p:cNvSpPr>
            <a:spLocks noGrp="1"/>
          </p:cNvSpPr>
          <p:nvPr>
            <p:ph type="body"/>
          </p:nvPr>
        </p:nvSpPr>
        <p:spPr>
          <a:xfrm>
            <a:off x="2194560" y="17674920"/>
            <a:ext cx="39501720" cy="91069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39"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40"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41" name="PlaceHolder 4"/>
          <p:cNvSpPr>
            <a:spLocks noGrp="1"/>
          </p:cNvSpPr>
          <p:nvPr>
            <p:ph type="body"/>
          </p:nvPr>
        </p:nvSpPr>
        <p:spPr>
          <a:xfrm>
            <a:off x="22435200" y="17674920"/>
            <a:ext cx="19276560" cy="9106920"/>
          </a:xfrm>
          <a:prstGeom prst="rect">
            <a:avLst/>
          </a:prstGeom>
        </p:spPr>
        <p:txBody>
          <a:bodyPr lIns="0" rIns="0" tIns="0" bIns="0"/>
          <a:p>
            <a:endParaRPr/>
          </a:p>
        </p:txBody>
      </p:sp>
      <p:sp>
        <p:nvSpPr>
          <p:cNvPr id="42" name="PlaceHolder 5"/>
          <p:cNvSpPr>
            <a:spLocks noGrp="1"/>
          </p:cNvSpPr>
          <p:nvPr>
            <p:ph type="body"/>
          </p:nvPr>
        </p:nvSpPr>
        <p:spPr>
          <a:xfrm>
            <a:off x="2194560" y="17674920"/>
            <a:ext cx="19276560" cy="91069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44" name="PlaceHolder 2"/>
          <p:cNvSpPr>
            <a:spLocks noGrp="1"/>
          </p:cNvSpPr>
          <p:nvPr>
            <p:ph type="body"/>
          </p:nvPr>
        </p:nvSpPr>
        <p:spPr>
          <a:xfrm>
            <a:off x="2194560" y="7702560"/>
            <a:ext cx="39501720" cy="19092240"/>
          </a:xfrm>
          <a:prstGeom prst="rect">
            <a:avLst/>
          </a:prstGeom>
        </p:spPr>
        <p:txBody>
          <a:bodyPr lIns="0" rIns="0" tIns="0" bIns="0"/>
          <a:p>
            <a:endParaRPr/>
          </a:p>
        </p:txBody>
      </p:sp>
      <p:sp>
        <p:nvSpPr>
          <p:cNvPr id="45" name="PlaceHolder 3"/>
          <p:cNvSpPr>
            <a:spLocks noGrp="1"/>
          </p:cNvSpPr>
          <p:nvPr>
            <p:ph type="body"/>
          </p:nvPr>
        </p:nvSpPr>
        <p:spPr>
          <a:xfrm>
            <a:off x="2194560" y="7702560"/>
            <a:ext cx="39501720" cy="19092240"/>
          </a:xfrm>
          <a:prstGeom prst="rect">
            <a:avLst/>
          </a:prstGeom>
        </p:spPr>
        <p:txBody>
          <a:bodyPr lIns="0" rIns="0" tIns="0" bIns="0"/>
          <a:p>
            <a:endParaRPr/>
          </a:p>
        </p:txBody>
      </p:sp>
      <p:pic>
        <p:nvPicPr>
          <p:cNvPr id="46" name="" descr=""/>
          <p:cNvPicPr/>
          <p:nvPr/>
        </p:nvPicPr>
        <p:blipFill>
          <a:blip r:embed="rId2"/>
          <a:stretch/>
        </p:blipFill>
        <p:spPr>
          <a:xfrm>
            <a:off x="9980640" y="7702560"/>
            <a:ext cx="23928840" cy="19092240"/>
          </a:xfrm>
          <a:prstGeom prst="rect">
            <a:avLst/>
          </a:prstGeom>
          <a:ln>
            <a:noFill/>
          </a:ln>
        </p:spPr>
      </p:pic>
      <p:pic>
        <p:nvPicPr>
          <p:cNvPr id="47" name="" descr=""/>
          <p:cNvPicPr/>
          <p:nvPr/>
        </p:nvPicPr>
        <p:blipFill>
          <a:blip r:embed="rId3"/>
          <a:stretch/>
        </p:blipFill>
        <p:spPr>
          <a:xfrm>
            <a:off x="9980640" y="7702560"/>
            <a:ext cx="23928840" cy="190922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15" name="PlaceHolder 2"/>
          <p:cNvSpPr>
            <a:spLocks noGrp="1"/>
          </p:cNvSpPr>
          <p:nvPr>
            <p:ph type="subTitle"/>
          </p:nvPr>
        </p:nvSpPr>
        <p:spPr>
          <a:xfrm>
            <a:off x="2194560" y="7702560"/>
            <a:ext cx="39501720" cy="1909224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17" name="PlaceHolder 2"/>
          <p:cNvSpPr>
            <a:spLocks noGrp="1"/>
          </p:cNvSpPr>
          <p:nvPr>
            <p:ph type="body"/>
          </p:nvPr>
        </p:nvSpPr>
        <p:spPr>
          <a:xfrm>
            <a:off x="2194560" y="7702560"/>
            <a:ext cx="39501720" cy="190922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19" name="PlaceHolder 2"/>
          <p:cNvSpPr>
            <a:spLocks noGrp="1"/>
          </p:cNvSpPr>
          <p:nvPr>
            <p:ph type="body"/>
          </p:nvPr>
        </p:nvSpPr>
        <p:spPr>
          <a:xfrm>
            <a:off x="2194560" y="7702560"/>
            <a:ext cx="19276560" cy="19092240"/>
          </a:xfrm>
          <a:prstGeom prst="rect">
            <a:avLst/>
          </a:prstGeom>
        </p:spPr>
        <p:txBody>
          <a:bodyPr lIns="0" rIns="0" tIns="0" bIns="0"/>
          <a:p>
            <a:endParaRPr/>
          </a:p>
        </p:txBody>
      </p:sp>
      <p:sp>
        <p:nvSpPr>
          <p:cNvPr id="20" name="PlaceHolder 3"/>
          <p:cNvSpPr>
            <a:spLocks noGrp="1"/>
          </p:cNvSpPr>
          <p:nvPr>
            <p:ph type="body"/>
          </p:nvPr>
        </p:nvSpPr>
        <p:spPr>
          <a:xfrm>
            <a:off x="22435200" y="7702560"/>
            <a:ext cx="19276560" cy="190922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1"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2" name="PlaceHolder 1"/>
          <p:cNvSpPr>
            <a:spLocks noGrp="1"/>
          </p:cNvSpPr>
          <p:nvPr>
            <p:ph type="subTitle"/>
          </p:nvPr>
        </p:nvSpPr>
        <p:spPr>
          <a:xfrm>
            <a:off x="2194560" y="1313280"/>
            <a:ext cx="39501720" cy="254815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24"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25" name="PlaceHolder 3"/>
          <p:cNvSpPr>
            <a:spLocks noGrp="1"/>
          </p:cNvSpPr>
          <p:nvPr>
            <p:ph type="body"/>
          </p:nvPr>
        </p:nvSpPr>
        <p:spPr>
          <a:xfrm>
            <a:off x="2194560" y="17674920"/>
            <a:ext cx="19276560" cy="9106920"/>
          </a:xfrm>
          <a:prstGeom prst="rect">
            <a:avLst/>
          </a:prstGeom>
        </p:spPr>
        <p:txBody>
          <a:bodyPr lIns="0" rIns="0" tIns="0" bIns="0"/>
          <a:p>
            <a:endParaRPr/>
          </a:p>
        </p:txBody>
      </p:sp>
      <p:sp>
        <p:nvSpPr>
          <p:cNvPr id="26" name="PlaceHolder 4"/>
          <p:cNvSpPr>
            <a:spLocks noGrp="1"/>
          </p:cNvSpPr>
          <p:nvPr>
            <p:ph type="body"/>
          </p:nvPr>
        </p:nvSpPr>
        <p:spPr>
          <a:xfrm>
            <a:off x="22435200" y="7702560"/>
            <a:ext cx="19276560" cy="190922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28" name="PlaceHolder 2"/>
          <p:cNvSpPr>
            <a:spLocks noGrp="1"/>
          </p:cNvSpPr>
          <p:nvPr>
            <p:ph type="body"/>
          </p:nvPr>
        </p:nvSpPr>
        <p:spPr>
          <a:xfrm>
            <a:off x="2194560" y="7702560"/>
            <a:ext cx="19276560" cy="19092240"/>
          </a:xfrm>
          <a:prstGeom prst="rect">
            <a:avLst/>
          </a:prstGeom>
        </p:spPr>
        <p:txBody>
          <a:bodyPr lIns="0" rIns="0" tIns="0" bIns="0"/>
          <a:p>
            <a:endParaRPr/>
          </a:p>
        </p:txBody>
      </p:sp>
      <p:sp>
        <p:nvSpPr>
          <p:cNvPr id="29"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30" name="PlaceHolder 4"/>
          <p:cNvSpPr>
            <a:spLocks noGrp="1"/>
          </p:cNvSpPr>
          <p:nvPr>
            <p:ph type="body"/>
          </p:nvPr>
        </p:nvSpPr>
        <p:spPr>
          <a:xfrm>
            <a:off x="22435200" y="17674920"/>
            <a:ext cx="19276560" cy="910692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32"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33"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34" name="PlaceHolder 4"/>
          <p:cNvSpPr>
            <a:spLocks noGrp="1"/>
          </p:cNvSpPr>
          <p:nvPr>
            <p:ph type="body"/>
          </p:nvPr>
        </p:nvSpPr>
        <p:spPr>
          <a:xfrm>
            <a:off x="2194560" y="17674920"/>
            <a:ext cx="39501720" cy="91069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3000840" y="0"/>
            <a:ext cx="10888560" cy="32916600"/>
          </a:xfrm>
          <a:prstGeom prst="rect">
            <a:avLst/>
          </a:prstGeom>
          <a:solidFill>
            <a:srgbClr val="f2f2f2"/>
          </a:solidFill>
          <a:ln w="9360">
            <a:noFill/>
          </a:ln>
        </p:spPr>
        <p:style>
          <a:lnRef idx="0"/>
          <a:fillRef idx="0"/>
          <a:effectRef idx="0"/>
          <a:fontRef idx="minor"/>
        </p:style>
      </p:sp>
      <p:sp>
        <p:nvSpPr>
          <p:cNvPr id="1" name="Line 2"/>
          <p:cNvSpPr/>
          <p:nvPr/>
        </p:nvSpPr>
        <p:spPr>
          <a:xfrm>
            <a:off x="33477120" y="0"/>
            <a:ext cx="360" cy="32918400"/>
          </a:xfrm>
          <a:prstGeom prst="line">
            <a:avLst/>
          </a:prstGeom>
          <a:ln cap="rnd" w="12600">
            <a:solidFill>
              <a:srgbClr val="ffffff"/>
            </a:solidFill>
            <a:custDash>
              <a:ds d="100000" sp="100000"/>
            </a:custDash>
            <a:round/>
          </a:ln>
        </p:spPr>
        <p:style>
          <a:lnRef idx="0"/>
          <a:fillRef idx="0"/>
          <a:effectRef idx="0"/>
          <a:fontRef idx="minor"/>
        </p:style>
      </p:sp>
      <p:sp>
        <p:nvSpPr>
          <p:cNvPr id="2" name="CustomShape 3"/>
          <p:cNvSpPr/>
          <p:nvPr/>
        </p:nvSpPr>
        <p:spPr>
          <a:xfrm>
            <a:off x="0" y="0"/>
            <a:ext cx="10888560" cy="32916600"/>
          </a:xfrm>
          <a:prstGeom prst="rect">
            <a:avLst/>
          </a:prstGeom>
          <a:solidFill>
            <a:srgbClr val="f2f2f2"/>
          </a:solidFill>
          <a:ln w="9360">
            <a:noFill/>
          </a:ln>
        </p:spPr>
        <p:style>
          <a:lnRef idx="0"/>
          <a:fillRef idx="0"/>
          <a:effectRef idx="0"/>
          <a:fontRef idx="minor"/>
        </p:style>
      </p:sp>
      <p:pic>
        <p:nvPicPr>
          <p:cNvPr id="3" name="Picture 11" descr=""/>
          <p:cNvPicPr/>
          <p:nvPr/>
        </p:nvPicPr>
        <p:blipFill>
          <a:blip r:embed="rId2"/>
          <a:stretch/>
        </p:blipFill>
        <p:spPr>
          <a:xfrm>
            <a:off x="36931680" y="28431720"/>
            <a:ext cx="6957720" cy="2568960"/>
          </a:xfrm>
          <a:prstGeom prst="rect">
            <a:avLst/>
          </a:prstGeom>
          <a:ln>
            <a:noFill/>
          </a:ln>
        </p:spPr>
      </p:pic>
      <p:sp>
        <p:nvSpPr>
          <p:cNvPr id="4" name="CustomShape 4"/>
          <p:cNvSpPr/>
          <p:nvPr/>
        </p:nvSpPr>
        <p:spPr>
          <a:xfrm>
            <a:off x="0" y="0"/>
            <a:ext cx="709560" cy="1522080"/>
          </a:xfrm>
          <a:prstGeom prst="rect">
            <a:avLst/>
          </a:prstGeom>
          <a:solidFill>
            <a:srgbClr val="d74520"/>
          </a:solidFill>
          <a:ln w="9360">
            <a:noFill/>
          </a:ln>
        </p:spPr>
        <p:style>
          <a:lnRef idx="0"/>
          <a:fillRef idx="0"/>
          <a:effectRef idx="0"/>
          <a:fontRef idx="minor"/>
        </p:style>
      </p:sp>
      <p:sp>
        <p:nvSpPr>
          <p:cNvPr id="5" name="CustomShape 5"/>
          <p:cNvSpPr/>
          <p:nvPr/>
        </p:nvSpPr>
        <p:spPr>
          <a:xfrm>
            <a:off x="33000840" y="0"/>
            <a:ext cx="10888560" cy="1522080"/>
          </a:xfrm>
          <a:prstGeom prst="rect">
            <a:avLst/>
          </a:prstGeom>
          <a:solidFill>
            <a:srgbClr val="d74520"/>
          </a:solidFill>
          <a:ln w="9360">
            <a:noFill/>
          </a:ln>
        </p:spPr>
        <p:style>
          <a:lnRef idx="0"/>
          <a:fillRef idx="0"/>
          <a:effectRef idx="0"/>
          <a:fontRef idx="minor"/>
        </p:style>
      </p:sp>
      <p:sp>
        <p:nvSpPr>
          <p:cNvPr id="6" name="CustomShape 6"/>
          <p:cNvSpPr/>
          <p:nvPr/>
        </p:nvSpPr>
        <p:spPr>
          <a:xfrm>
            <a:off x="10890360" y="0"/>
            <a:ext cx="32033880" cy="1522080"/>
          </a:xfrm>
          <a:prstGeom prst="rect">
            <a:avLst/>
          </a:prstGeom>
          <a:solidFill>
            <a:srgbClr val="bfbfbf"/>
          </a:solidFill>
          <a:ln w="9360">
            <a:noFill/>
          </a:ln>
        </p:spPr>
        <p:style>
          <a:lnRef idx="0"/>
          <a:fillRef idx="0"/>
          <a:effectRef idx="0"/>
          <a:fontRef idx="minor"/>
        </p:style>
      </p:sp>
      <p:sp>
        <p:nvSpPr>
          <p:cNvPr id="7" name="CustomShape 7"/>
          <p:cNvSpPr/>
          <p:nvPr/>
        </p:nvSpPr>
        <p:spPr>
          <a:xfrm>
            <a:off x="711360" y="0"/>
            <a:ext cx="10177560" cy="1522080"/>
          </a:xfrm>
          <a:prstGeom prst="rect">
            <a:avLst/>
          </a:prstGeom>
          <a:solidFill>
            <a:srgbClr val="000000"/>
          </a:solidFill>
          <a:ln w="9360">
            <a:noFill/>
          </a:ln>
        </p:spPr>
        <p:style>
          <a:lnRef idx="0"/>
          <a:fillRef idx="0"/>
          <a:effectRef idx="0"/>
          <a:fontRef idx="minor"/>
        </p:style>
      </p:sp>
      <p:sp>
        <p:nvSpPr>
          <p:cNvPr id="8" name="CustomShape 8"/>
          <p:cNvSpPr/>
          <p:nvPr/>
        </p:nvSpPr>
        <p:spPr>
          <a:xfrm>
            <a:off x="1117440" y="387720"/>
            <a:ext cx="9771120" cy="69840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a:solidFill>
                  <a:srgbClr val="ffffff"/>
                </a:solidFill>
                <a:uFill>
                  <a:solidFill>
                    <a:srgbClr val="ffffff"/>
                  </a:solidFill>
                </a:uFill>
                <a:latin typeface="Trebuchet MS"/>
                <a:ea typeface="DejaVu Sans"/>
              </a:rPr>
              <a:t>COLLEGE OF ENGINEERING</a:t>
            </a:r>
            <a:endParaRPr/>
          </a:p>
        </p:txBody>
      </p:sp>
      <p:sp>
        <p:nvSpPr>
          <p:cNvPr id="9" name="CustomShape 9"/>
          <p:cNvSpPr/>
          <p:nvPr/>
        </p:nvSpPr>
        <p:spPr>
          <a:xfrm>
            <a:off x="12468960" y="0"/>
            <a:ext cx="1549800" cy="1522080"/>
          </a:xfrm>
          <a:prstGeom prst="rect">
            <a:avLst/>
          </a:prstGeom>
          <a:solidFill>
            <a:srgbClr val="4a6a7e"/>
          </a:solidFill>
          <a:ln w="9360">
            <a:noFill/>
          </a:ln>
        </p:spPr>
        <p:style>
          <a:lnRef idx="0"/>
          <a:fillRef idx="0"/>
          <a:effectRef idx="0"/>
          <a:fontRef idx="minor"/>
        </p:style>
      </p:sp>
      <p:sp>
        <p:nvSpPr>
          <p:cNvPr id="10" name="CustomShape 10"/>
          <p:cNvSpPr/>
          <p:nvPr/>
        </p:nvSpPr>
        <p:spPr>
          <a:xfrm>
            <a:off x="12039480" y="0"/>
            <a:ext cx="427680" cy="1522080"/>
          </a:xfrm>
          <a:prstGeom prst="rect">
            <a:avLst/>
          </a:prstGeom>
          <a:solidFill>
            <a:srgbClr val="d74520"/>
          </a:solidFill>
          <a:ln w="9360">
            <a:noFill/>
          </a:ln>
        </p:spPr>
        <p:style>
          <a:lnRef idx="0"/>
          <a:fillRef idx="0"/>
          <a:effectRef idx="0"/>
          <a:fontRef idx="minor"/>
        </p:style>
      </p:sp>
      <p:sp>
        <p:nvSpPr>
          <p:cNvPr id="11" name="CustomShape 11"/>
          <p:cNvSpPr/>
          <p:nvPr/>
        </p:nvSpPr>
        <p:spPr>
          <a:xfrm>
            <a:off x="14642640" y="277920"/>
            <a:ext cx="17398440" cy="911880"/>
          </a:xfrm>
          <a:prstGeom prst="rect">
            <a:avLst/>
          </a:prstGeom>
          <a:noFill/>
          <a:ln>
            <a:noFill/>
          </a:ln>
        </p:spPr>
        <p:style>
          <a:lnRef idx="0"/>
          <a:fillRef idx="0"/>
          <a:effectRef idx="0"/>
          <a:fontRef idx="minor"/>
        </p:style>
        <p:txBody>
          <a:bodyPr lIns="90000" rIns="90000" tIns="45000" bIns="45000"/>
          <a:p>
            <a:pPr algn="r">
              <a:lnSpc>
                <a:spcPct val="100000"/>
              </a:lnSpc>
            </a:pPr>
            <a:r>
              <a:rPr b="1" lang="en-US" sz="5400" spc="-1" strike="noStrike">
                <a:solidFill>
                  <a:srgbClr val="000000"/>
                </a:solidFill>
                <a:uFill>
                  <a:solidFill>
                    <a:srgbClr val="ffffff"/>
                  </a:solidFill>
                </a:uFill>
                <a:latin typeface="Georgia"/>
                <a:ea typeface="DejaVu Sans"/>
              </a:rPr>
              <a:t>Electrical Engineering &amp; Computer Science</a:t>
            </a:r>
            <a:endParaRPr/>
          </a:p>
        </p:txBody>
      </p:sp>
      <p:sp>
        <p:nvSpPr>
          <p:cNvPr id="12" name="CustomShape 12"/>
          <p:cNvSpPr/>
          <p:nvPr/>
        </p:nvSpPr>
        <p:spPr>
          <a:xfrm>
            <a:off x="33000840" y="0"/>
            <a:ext cx="9923400" cy="1522080"/>
          </a:xfrm>
          <a:prstGeom prst="rect">
            <a:avLst/>
          </a:prstGeom>
          <a:solidFill>
            <a:srgbClr val="4a6a7e"/>
          </a:solidFill>
          <a:ln w="9360">
            <a:noFill/>
          </a:ln>
        </p:spPr>
        <p:style>
          <a:lnRef idx="0"/>
          <a:fillRef idx="0"/>
          <a:effectRef idx="0"/>
          <a:fontRef idx="minor"/>
        </p:style>
      </p:sp>
      <p:sp>
        <p:nvSpPr>
          <p:cNvPr id="13" name="CustomShape 13"/>
          <p:cNvSpPr/>
          <p:nvPr/>
        </p:nvSpPr>
        <p:spPr>
          <a:xfrm>
            <a:off x="33000840" y="0"/>
            <a:ext cx="474480" cy="1522080"/>
          </a:xfrm>
          <a:prstGeom prst="rect">
            <a:avLst/>
          </a:prstGeom>
          <a:solidFill>
            <a:srgbClr val="262626"/>
          </a:solidFill>
          <a:ln w="9360">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slideLayout" Target="../slideLayouts/slideLayout1.xml"/><Relationship Id="rId7"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 name="CustomShape 1"/>
          <p:cNvSpPr/>
          <p:nvPr/>
        </p:nvSpPr>
        <p:spPr>
          <a:xfrm>
            <a:off x="33261120" y="2587680"/>
            <a:ext cx="10285920" cy="12542040"/>
          </a:xfrm>
          <a:prstGeom prst="rect">
            <a:avLst/>
          </a:prstGeom>
          <a:gradFill>
            <a:gsLst>
              <a:gs pos="0">
                <a:srgbClr val="979797"/>
              </a:gs>
              <a:gs pos="100000">
                <a:srgbClr val="ffffff"/>
              </a:gs>
            </a:gsLst>
            <a:lin ang="0"/>
          </a:gradFill>
          <a:ln w="9360">
            <a:solidFill>
              <a:srgbClr val="4a7ebb"/>
            </a:solidFill>
            <a:round/>
          </a:ln>
        </p:spPr>
        <p:style>
          <a:lnRef idx="0"/>
          <a:fillRef idx="0"/>
          <a:effectRef idx="0"/>
          <a:fontRef idx="minor"/>
        </p:style>
      </p:sp>
      <p:sp>
        <p:nvSpPr>
          <p:cNvPr id="54" name="CustomShape 2"/>
          <p:cNvSpPr/>
          <p:nvPr/>
        </p:nvSpPr>
        <p:spPr>
          <a:xfrm>
            <a:off x="12468960" y="1939680"/>
            <a:ext cx="18950040" cy="2832120"/>
          </a:xfrm>
          <a:prstGeom prst="rect">
            <a:avLst/>
          </a:prstGeom>
          <a:noFill/>
          <a:ln>
            <a:noFill/>
          </a:ln>
        </p:spPr>
        <p:style>
          <a:lnRef idx="0"/>
          <a:fillRef idx="0"/>
          <a:effectRef idx="0"/>
          <a:fontRef idx="minor"/>
        </p:style>
        <p:txBody>
          <a:bodyPr lIns="0" rIns="0" tIns="0" bIns="0"/>
          <a:p>
            <a:pPr algn="ctr">
              <a:lnSpc>
                <a:spcPct val="100000"/>
              </a:lnSpc>
            </a:pPr>
            <a:r>
              <a:rPr b="1" lang="en-US" sz="8800" spc="-1" strike="noStrike">
                <a:solidFill>
                  <a:srgbClr val="000000"/>
                </a:solidFill>
                <a:uFill>
                  <a:solidFill>
                    <a:srgbClr val="ffffff"/>
                  </a:solidFill>
                </a:uFill>
                <a:latin typeface="Trebuchet MS"/>
                <a:ea typeface="DejaVu Sans"/>
              </a:rPr>
              <a:t>PiLight</a:t>
            </a:r>
            <a:endParaRPr/>
          </a:p>
          <a:p>
            <a:pPr algn="ctr">
              <a:lnSpc>
                <a:spcPct val="100000"/>
              </a:lnSpc>
            </a:pPr>
            <a:r>
              <a:rPr b="1" lang="en-US" sz="4400" spc="-1" strike="noStrike">
                <a:solidFill>
                  <a:srgbClr val="000000"/>
                </a:solidFill>
                <a:uFill>
                  <a:solidFill>
                    <a:srgbClr val="ffffff"/>
                  </a:solidFill>
                </a:uFill>
                <a:latin typeface="Trebuchet MS"/>
                <a:ea typeface="DejaVu Sans"/>
              </a:rPr>
              <a:t>Not Exactly the Internet of Things for Outdoor Lighting</a:t>
            </a:r>
            <a:endParaRPr/>
          </a:p>
        </p:txBody>
      </p:sp>
      <p:sp>
        <p:nvSpPr>
          <p:cNvPr id="55" name="CustomShape 3"/>
          <p:cNvSpPr/>
          <p:nvPr/>
        </p:nvSpPr>
        <p:spPr>
          <a:xfrm>
            <a:off x="11859480" y="6057720"/>
            <a:ext cx="9220680" cy="5256720"/>
          </a:xfrm>
          <a:prstGeom prst="rect">
            <a:avLst/>
          </a:prstGeom>
          <a:solidFill>
            <a:srgbClr val="f2dcdb"/>
          </a:solidFill>
          <a:ln w="9360">
            <a:noFill/>
          </a:ln>
        </p:spPr>
        <p:style>
          <a:lnRef idx="0"/>
          <a:fillRef idx="0"/>
          <a:effectRef idx="0"/>
          <a:fontRef idx="minor"/>
        </p:style>
      </p:sp>
      <p:sp>
        <p:nvSpPr>
          <p:cNvPr id="56" name="CustomShape 4"/>
          <p:cNvSpPr/>
          <p:nvPr/>
        </p:nvSpPr>
        <p:spPr>
          <a:xfrm>
            <a:off x="22198320" y="17922240"/>
            <a:ext cx="9767160" cy="12895200"/>
          </a:xfrm>
          <a:prstGeom prst="rect">
            <a:avLst/>
          </a:prstGeom>
          <a:solidFill>
            <a:srgbClr val="f2dcdb"/>
          </a:solidFill>
          <a:ln w="9360">
            <a:noFill/>
          </a:ln>
        </p:spPr>
        <p:style>
          <a:lnRef idx="0"/>
          <a:fillRef idx="0"/>
          <a:effectRef idx="0"/>
          <a:fontRef idx="minor"/>
        </p:style>
      </p:sp>
      <p:sp>
        <p:nvSpPr>
          <p:cNvPr id="57" name="CustomShape 5"/>
          <p:cNvSpPr/>
          <p:nvPr/>
        </p:nvSpPr>
        <p:spPr>
          <a:xfrm>
            <a:off x="734400" y="26151840"/>
            <a:ext cx="9505080" cy="5760360"/>
          </a:xfrm>
          <a:prstGeom prst="rect">
            <a:avLst/>
          </a:prstGeom>
          <a:solidFill>
            <a:srgbClr val="f2dcdb"/>
          </a:solidFill>
          <a:ln w="9360">
            <a:noFill/>
          </a:ln>
        </p:spPr>
        <p:style>
          <a:lnRef idx="0"/>
          <a:fillRef idx="0"/>
          <a:effectRef idx="0"/>
          <a:fontRef idx="minor"/>
        </p:style>
      </p:sp>
      <p:sp>
        <p:nvSpPr>
          <p:cNvPr id="58" name="CustomShape 6"/>
          <p:cNvSpPr/>
          <p:nvPr/>
        </p:nvSpPr>
        <p:spPr>
          <a:xfrm>
            <a:off x="734400" y="2587680"/>
            <a:ext cx="9505080" cy="1021968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Approach Taken</a:t>
            </a:r>
            <a:endParaRPr/>
          </a:p>
          <a:p>
            <a:pPr>
              <a:lnSpc>
                <a:spcPct val="100000"/>
              </a:lnSpc>
            </a:pPr>
            <a:r>
              <a:rPr lang="en-US" sz="4000" spc="-1" strike="noStrike">
                <a:solidFill>
                  <a:srgbClr val="000000"/>
                </a:solidFill>
                <a:uFill>
                  <a:solidFill>
                    <a:srgbClr val="ffffff"/>
                  </a:solidFill>
                </a:uFill>
                <a:latin typeface="Trebuchet MS"/>
                <a:ea typeface="DejaVu Sans"/>
              </a:rPr>
              <a:t>Our primary goal for the project was ease of use, so we knew having a full-color touch interface for controlling the lights was imperative.  Additionally, to negate the need to run wires throughout the house, we designed our devices to communicate wirelessly.  Naturally, a central control unit that connects to the light strips via wifi is the way to go.  Users can plug their lights into the strips, connect them to power, press the pairing button, and the control unit will pair up and allow users to toggle and program their lights.</a:t>
            </a:r>
            <a:endParaRPr/>
          </a:p>
        </p:txBody>
      </p:sp>
      <p:sp>
        <p:nvSpPr>
          <p:cNvPr id="59" name="CustomShape 7"/>
          <p:cNvSpPr/>
          <p:nvPr/>
        </p:nvSpPr>
        <p:spPr>
          <a:xfrm>
            <a:off x="34820280" y="4971600"/>
            <a:ext cx="7533000" cy="4006440"/>
          </a:xfrm>
          <a:prstGeom prst="rect">
            <a:avLst/>
          </a:prstGeom>
          <a:solidFill>
            <a:srgbClr val="f2dcdb"/>
          </a:solidFill>
          <a:ln w="9360">
            <a:noFill/>
          </a:ln>
        </p:spPr>
        <p:style>
          <a:lnRef idx="0"/>
          <a:fillRef idx="0"/>
          <a:effectRef idx="0"/>
          <a:fontRef idx="minor"/>
        </p:style>
      </p:sp>
      <p:sp>
        <p:nvSpPr>
          <p:cNvPr id="60" name="CustomShape 8"/>
          <p:cNvSpPr/>
          <p:nvPr/>
        </p:nvSpPr>
        <p:spPr>
          <a:xfrm>
            <a:off x="34820280" y="2982240"/>
            <a:ext cx="7825320" cy="1071360"/>
          </a:xfrm>
          <a:prstGeom prst="rect">
            <a:avLst/>
          </a:prstGeom>
          <a:noFill/>
          <a:ln>
            <a:noFill/>
          </a:ln>
        </p:spPr>
        <p:style>
          <a:lnRef idx="0"/>
          <a:fillRef idx="0"/>
          <a:effectRef idx="0"/>
          <a:fontRef idx="minor"/>
        </p:style>
        <p:txBody>
          <a:bodyPr lIns="0" rIns="0" tIns="0" bIns="0"/>
          <a:p>
            <a:pPr>
              <a:lnSpc>
                <a:spcPct val="100000"/>
              </a:lnSpc>
            </a:pPr>
            <a:r>
              <a:rPr lang="en-US" sz="5400" spc="-1" strike="noStrike">
                <a:solidFill>
                  <a:srgbClr val="000000"/>
                </a:solidFill>
                <a:uFill>
                  <a:solidFill>
                    <a:srgbClr val="ffffff"/>
                  </a:solidFill>
                </a:uFill>
                <a:latin typeface="Trebuchet MS"/>
                <a:ea typeface="DejaVu Sans"/>
              </a:rPr>
              <a:t>CS CAPSTONE PROJECT TEAM 22</a:t>
            </a:r>
            <a:endParaRPr/>
          </a:p>
        </p:txBody>
      </p:sp>
      <p:sp>
        <p:nvSpPr>
          <p:cNvPr id="61" name="CustomShape 9"/>
          <p:cNvSpPr/>
          <p:nvPr/>
        </p:nvSpPr>
        <p:spPr>
          <a:xfrm>
            <a:off x="734400" y="14169240"/>
            <a:ext cx="9505080" cy="10219680"/>
          </a:xfrm>
          <a:prstGeom prst="rect">
            <a:avLst/>
          </a:prstGeom>
          <a:noFill/>
          <a:ln>
            <a:noFill/>
          </a:ln>
        </p:spPr>
        <p:style>
          <a:lnRef idx="0"/>
          <a:fillRef idx="0"/>
          <a:effectRef idx="0"/>
          <a:fontRef idx="minor"/>
        </p:style>
        <p:txBody>
          <a:bodyPr lIns="90000" rIns="90000" tIns="45000" bIns="45000"/>
          <a:p>
            <a:pPr>
              <a:lnSpc>
                <a:spcPct val="100000"/>
              </a:lnSpc>
            </a:pPr>
            <a:endParaRPr/>
          </a:p>
          <a:p>
            <a:pPr>
              <a:lnSpc>
                <a:spcPct val="100000"/>
              </a:lnSpc>
            </a:pPr>
            <a:r>
              <a:rPr lang="en-US" sz="7200" spc="-1" strike="noStrike">
                <a:solidFill>
                  <a:srgbClr val="4a6a7e"/>
                </a:solidFill>
                <a:uFill>
                  <a:solidFill>
                    <a:srgbClr val="ffffff"/>
                  </a:solidFill>
                </a:uFill>
                <a:latin typeface="Trebuchet MS"/>
                <a:ea typeface="DejaVu Sans"/>
              </a:rPr>
              <a:t>Solutions Considered</a:t>
            </a:r>
            <a:endParaRPr/>
          </a:p>
          <a:p>
            <a:pPr>
              <a:lnSpc>
                <a:spcPct val="100000"/>
              </a:lnSpc>
            </a:pPr>
            <a:r>
              <a:rPr lang="en-US" sz="4000" spc="-1" strike="noStrike">
                <a:solidFill>
                  <a:srgbClr val="000000"/>
                </a:solidFill>
                <a:uFill>
                  <a:solidFill>
                    <a:srgbClr val="ffffff"/>
                  </a:solidFill>
                </a:uFill>
                <a:latin typeface="Trebuchet MS"/>
                <a:ea typeface="DejaVu Sans"/>
              </a:rPr>
              <a:t>The ESP8266 modules act as clients in our network, connecting to the Raspberry Pi host. The web app supports adding new devices through a pairing system, even with multiple hosts. We considered using an ad-hoc network for connections among other network layouts, but the client-host model proved optimal for our hardware.</a:t>
            </a:r>
            <a:endParaRPr/>
          </a:p>
          <a:p>
            <a:pPr>
              <a:lnSpc>
                <a:spcPct val="100000"/>
              </a:lnSpc>
            </a:pPr>
            <a:r>
              <a:rPr lang="en-US" sz="4000" spc="-1" strike="noStrike">
                <a:solidFill>
                  <a:srgbClr val="000000"/>
                </a:solidFill>
                <a:uFill>
                  <a:solidFill>
                    <a:srgbClr val="ffffff"/>
                  </a:solidFill>
                </a:uFill>
                <a:latin typeface="Trebuchet MS"/>
                <a:ea typeface="DejaVu Sans"/>
              </a:rPr>
              <a:t>We also considered building the web site with PHP, but in the end, decided to go with Python (with Flask) as we were also using it in the ESP modules.</a:t>
            </a:r>
            <a:endParaRPr/>
          </a:p>
        </p:txBody>
      </p:sp>
      <p:sp>
        <p:nvSpPr>
          <p:cNvPr id="62" name="CustomShape 10"/>
          <p:cNvSpPr/>
          <p:nvPr/>
        </p:nvSpPr>
        <p:spPr>
          <a:xfrm>
            <a:off x="914400" y="32036760"/>
            <a:ext cx="9068400" cy="51552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The green ESP8266 module connected to a blue 10A 4-switch relay</a:t>
            </a:r>
            <a:endParaRPr/>
          </a:p>
        </p:txBody>
      </p:sp>
      <p:sp>
        <p:nvSpPr>
          <p:cNvPr id="63" name="CustomShape 11"/>
          <p:cNvSpPr/>
          <p:nvPr/>
        </p:nvSpPr>
        <p:spPr>
          <a:xfrm>
            <a:off x="11859480" y="13130640"/>
            <a:ext cx="9220680" cy="1261692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Project Description</a:t>
            </a:r>
            <a:endParaRPr/>
          </a:p>
          <a:p>
            <a:pPr>
              <a:lnSpc>
                <a:spcPct val="100000"/>
              </a:lnSpc>
            </a:pPr>
            <a:r>
              <a:rPr lang="en-US" sz="4000" spc="-1" strike="noStrike">
                <a:solidFill>
                  <a:srgbClr val="000000"/>
                </a:solidFill>
                <a:uFill>
                  <a:solidFill>
                    <a:srgbClr val="ffffff"/>
                  </a:solidFill>
                </a:uFill>
                <a:latin typeface="Trebuchet MS"/>
                <a:ea typeface="DejaVu Sans"/>
              </a:rPr>
              <a:t>The options on the market today for home outdoor lighting control are less than ideal.  You can either pay out the nose for an overly complex fancy system, or be stuck with a cheap system that needs constant reprogramming for the changing sunset/sunrise times.</a:t>
            </a:r>
            <a:endParaRPr/>
          </a:p>
          <a:p>
            <a:pPr>
              <a:lnSpc>
                <a:spcPct val="100000"/>
              </a:lnSpc>
            </a:pPr>
            <a:endParaRPr/>
          </a:p>
          <a:p>
            <a:pPr>
              <a:lnSpc>
                <a:spcPct val="100000"/>
              </a:lnSpc>
            </a:pPr>
            <a:r>
              <a:rPr lang="en-US" sz="4000" spc="-1" strike="noStrike">
                <a:solidFill>
                  <a:srgbClr val="000000"/>
                </a:solidFill>
                <a:uFill>
                  <a:solidFill>
                    <a:srgbClr val="ffffff"/>
                  </a:solidFill>
                </a:uFill>
                <a:latin typeface="Trebuchet MS"/>
                <a:ea typeface="DejaVu Sans"/>
              </a:rPr>
              <a:t>Our goal is to split the difference by providing a solution that is both easy to use and affordable.  The solution includes a central control unit with touchscreen for controlling lights, a web site for controlling the entire system from a phone, laptop, tablet, or other device, and light strip devices to plug lights into that communicate with the central control unit wirelessly.</a:t>
            </a:r>
            <a:endParaRPr/>
          </a:p>
          <a:p>
            <a:pPr>
              <a:lnSpc>
                <a:spcPct val="100000"/>
              </a:lnSpc>
            </a:pPr>
            <a:endParaRPr/>
          </a:p>
          <a:p>
            <a:pPr>
              <a:lnSpc>
                <a:spcPct val="100000"/>
              </a:lnSpc>
            </a:pPr>
            <a:r>
              <a:rPr lang="en-US" sz="4000" spc="-1" strike="noStrike">
                <a:solidFill>
                  <a:srgbClr val="000000"/>
                </a:solidFill>
                <a:uFill>
                  <a:solidFill>
                    <a:srgbClr val="ffffff"/>
                  </a:solidFill>
                </a:uFill>
                <a:latin typeface="Trebuchet MS"/>
                <a:ea typeface="DejaVu Sans"/>
              </a:rPr>
              <a:t>Running on commodity hardware and open source software, the system will be easy to extend to other applications as well, such as garage door openers, sprinkler systems, and more!</a:t>
            </a:r>
            <a:endParaRPr/>
          </a:p>
        </p:txBody>
      </p:sp>
      <p:sp>
        <p:nvSpPr>
          <p:cNvPr id="64" name="CustomShape 12"/>
          <p:cNvSpPr/>
          <p:nvPr/>
        </p:nvSpPr>
        <p:spPr>
          <a:xfrm>
            <a:off x="22198320" y="4971960"/>
            <a:ext cx="9767160" cy="1021968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Solution Implemented</a:t>
            </a:r>
            <a:endParaRPr/>
          </a:p>
          <a:p>
            <a:pPr marL="216000" indent="-215280">
              <a:lnSpc>
                <a:spcPct val="100000"/>
              </a:lnSpc>
              <a:buFont typeface="Arial"/>
              <a:buChar char="•"/>
            </a:pPr>
            <a:r>
              <a:rPr lang="en-US" sz="4000" spc="-1" strike="noStrike">
                <a:solidFill>
                  <a:srgbClr val="000000"/>
                </a:solidFill>
                <a:uFill>
                  <a:solidFill>
                    <a:srgbClr val="ffffff"/>
                  </a:solidFill>
                </a:uFill>
                <a:latin typeface="Trebuchet MS"/>
                <a:ea typeface="DejaVu Sans"/>
              </a:rPr>
              <a:t>Plug lights into one or more strips</a:t>
            </a:r>
            <a:endParaRPr/>
          </a:p>
          <a:p>
            <a:pPr marL="216000" indent="-215280">
              <a:lnSpc>
                <a:spcPct val="100000"/>
              </a:lnSpc>
              <a:buFont typeface="Arial"/>
              <a:buChar char="•"/>
            </a:pPr>
            <a:r>
              <a:rPr lang="en-US" sz="4000" spc="-1" strike="noStrike">
                <a:solidFill>
                  <a:srgbClr val="000000"/>
                </a:solidFill>
                <a:uFill>
                  <a:solidFill>
                    <a:srgbClr val="ffffff"/>
                  </a:solidFill>
                </a:uFill>
                <a:latin typeface="Trebuchet MS"/>
                <a:ea typeface="DejaVu Sans"/>
              </a:rPr>
              <a:t>Connect the light strips to power</a:t>
            </a:r>
            <a:endParaRPr/>
          </a:p>
          <a:p>
            <a:pPr marL="216000" indent="-215280">
              <a:lnSpc>
                <a:spcPct val="100000"/>
              </a:lnSpc>
              <a:buFont typeface="Arial"/>
              <a:buChar char="•"/>
            </a:pPr>
            <a:r>
              <a:rPr lang="en-US" sz="4000" spc="-1" strike="noStrike">
                <a:solidFill>
                  <a:srgbClr val="000000"/>
                </a:solidFill>
                <a:uFill>
                  <a:solidFill>
                    <a:srgbClr val="ffffff"/>
                  </a:solidFill>
                </a:uFill>
                <a:latin typeface="Trebuchet MS"/>
                <a:ea typeface="DejaVu Sans"/>
              </a:rPr>
              <a:t>Connect the control unit to power and press the “pair” button</a:t>
            </a:r>
            <a:endParaRPr/>
          </a:p>
          <a:p>
            <a:pPr marL="216000" indent="-215280">
              <a:lnSpc>
                <a:spcPct val="100000"/>
              </a:lnSpc>
              <a:buFont typeface="Arial"/>
              <a:buChar char="•"/>
            </a:pPr>
            <a:r>
              <a:rPr lang="en-US" sz="4000" spc="-1" strike="noStrike">
                <a:solidFill>
                  <a:srgbClr val="000000"/>
                </a:solidFill>
                <a:uFill>
                  <a:solidFill>
                    <a:srgbClr val="ffffff"/>
                  </a:solidFill>
                </a:uFill>
                <a:latin typeface="Trebuchet MS"/>
                <a:ea typeface="DejaVu Sans"/>
              </a:rPr>
              <a:t>All components automatically connect wirelessly</a:t>
            </a:r>
            <a:endParaRPr/>
          </a:p>
          <a:p>
            <a:pPr marL="216000" indent="-215280">
              <a:lnSpc>
                <a:spcPct val="100000"/>
              </a:lnSpc>
              <a:buFont typeface="Arial"/>
              <a:buChar char="•"/>
            </a:pPr>
            <a:r>
              <a:rPr lang="en-US" sz="4000" spc="-1" strike="noStrike">
                <a:solidFill>
                  <a:srgbClr val="000000"/>
                </a:solidFill>
                <a:uFill>
                  <a:solidFill>
                    <a:srgbClr val="ffffff"/>
                  </a:solidFill>
                </a:uFill>
                <a:latin typeface="Trebuchet MS"/>
                <a:ea typeface="DejaVu Sans"/>
              </a:rPr>
              <a:t>Control unit has touchscreen controls for toggling lights</a:t>
            </a:r>
            <a:endParaRPr/>
          </a:p>
          <a:p>
            <a:pPr marL="216000" indent="-215280">
              <a:lnSpc>
                <a:spcPct val="100000"/>
              </a:lnSpc>
              <a:buFont typeface="Arial"/>
              <a:buChar char="•"/>
            </a:pPr>
            <a:r>
              <a:rPr lang="en-US" sz="4000" spc="-1" strike="noStrike">
                <a:solidFill>
                  <a:srgbClr val="000000"/>
                </a:solidFill>
                <a:uFill>
                  <a:solidFill>
                    <a:srgbClr val="ffffff"/>
                  </a:solidFill>
                </a:uFill>
                <a:latin typeface="Trebuchet MS"/>
                <a:ea typeface="DejaVu Sans"/>
              </a:rPr>
              <a:t>Control unit can also be controlled from phone, laptop, etc.</a:t>
            </a:r>
            <a:endParaRPr/>
          </a:p>
          <a:p>
            <a:pPr marL="216000" indent="-215280">
              <a:lnSpc>
                <a:spcPct val="100000"/>
              </a:lnSpc>
              <a:buFont typeface="Arial"/>
              <a:buChar char="•"/>
            </a:pPr>
            <a:r>
              <a:rPr lang="en-US" sz="4000" spc="-1" strike="noStrike">
                <a:solidFill>
                  <a:srgbClr val="000000"/>
                </a:solidFill>
                <a:uFill>
                  <a:solidFill>
                    <a:srgbClr val="ffffff"/>
                  </a:solidFill>
                </a:uFill>
                <a:latin typeface="Trebuchet MS"/>
                <a:ea typeface="DejaVu Sans"/>
              </a:rPr>
              <a:t>Lights can be set to toggle on/off at specified times.</a:t>
            </a:r>
            <a:endParaRPr/>
          </a:p>
          <a:p>
            <a:pPr marL="216000" indent="-215280">
              <a:lnSpc>
                <a:spcPct val="100000"/>
              </a:lnSpc>
              <a:buFont typeface="Arial"/>
              <a:buChar char="•"/>
            </a:pPr>
            <a:r>
              <a:rPr lang="en-US" sz="4000" spc="-1" strike="noStrike">
                <a:solidFill>
                  <a:srgbClr val="000000"/>
                </a:solidFill>
                <a:uFill>
                  <a:solidFill>
                    <a:srgbClr val="ffffff"/>
                  </a:solidFill>
                </a:uFill>
                <a:latin typeface="Trebuchet MS"/>
                <a:ea typeface="DejaVu Sans"/>
              </a:rPr>
              <a:t>Lights can be set to toggle at sunset/sunrise automatically</a:t>
            </a:r>
            <a:endParaRPr/>
          </a:p>
          <a:p>
            <a:pPr marL="216000" indent="-215280">
              <a:lnSpc>
                <a:spcPct val="100000"/>
              </a:lnSpc>
              <a:buFont typeface="Arial"/>
              <a:buChar char="•"/>
            </a:pPr>
            <a:r>
              <a:rPr lang="en-US" sz="4000" spc="-1" strike="noStrike">
                <a:solidFill>
                  <a:srgbClr val="000000"/>
                </a:solidFill>
                <a:uFill>
                  <a:solidFill>
                    <a:srgbClr val="ffffff"/>
                  </a:solidFill>
                </a:uFill>
                <a:latin typeface="Trebuchet MS"/>
                <a:ea typeface="DejaVu Sans"/>
              </a:rPr>
              <a:t>Open source software</a:t>
            </a:r>
            <a:endParaRPr/>
          </a:p>
          <a:p>
            <a:pPr marL="216000" indent="-215280">
              <a:lnSpc>
                <a:spcPct val="100000"/>
              </a:lnSpc>
              <a:buFont typeface="Arial"/>
              <a:buChar char="•"/>
            </a:pPr>
            <a:r>
              <a:rPr lang="en-US" sz="4000" spc="-1" strike="noStrike">
                <a:solidFill>
                  <a:srgbClr val="000000"/>
                </a:solidFill>
                <a:uFill>
                  <a:solidFill>
                    <a:srgbClr val="ffffff"/>
                  </a:solidFill>
                </a:uFill>
                <a:latin typeface="Trebuchet MS"/>
                <a:ea typeface="DejaVu Sans"/>
              </a:rPr>
              <a:t>Inexpensive, easy to use, extensible</a:t>
            </a:r>
            <a:endParaRPr/>
          </a:p>
        </p:txBody>
      </p:sp>
      <p:sp>
        <p:nvSpPr>
          <p:cNvPr id="65" name="CustomShape 13"/>
          <p:cNvSpPr/>
          <p:nvPr/>
        </p:nvSpPr>
        <p:spPr>
          <a:xfrm>
            <a:off x="22198320" y="31230720"/>
            <a:ext cx="9068400" cy="51552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User Interface</a:t>
            </a:r>
            <a:endParaRPr/>
          </a:p>
        </p:txBody>
      </p:sp>
      <p:sp>
        <p:nvSpPr>
          <p:cNvPr id="66" name="CustomShape 14"/>
          <p:cNvSpPr/>
          <p:nvPr/>
        </p:nvSpPr>
        <p:spPr>
          <a:xfrm>
            <a:off x="33261120" y="9236880"/>
            <a:ext cx="10285920" cy="7221240"/>
          </a:xfrm>
          <a:prstGeom prst="rect">
            <a:avLst/>
          </a:prstGeom>
          <a:noFill/>
          <a:ln>
            <a:noFill/>
          </a:ln>
        </p:spPr>
        <p:style>
          <a:lnRef idx="0"/>
          <a:fillRef idx="0"/>
          <a:effectRef idx="0"/>
          <a:fontRef idx="minor"/>
        </p:style>
        <p:txBody>
          <a:bodyPr lIns="90000" rIns="90000" tIns="45000" bIns="45000"/>
          <a:p>
            <a:pPr>
              <a:lnSpc>
                <a:spcPct val="100000"/>
              </a:lnSpc>
            </a:pPr>
            <a:r>
              <a:rPr lang="en-US" sz="3600" spc="-1" strike="noStrike">
                <a:solidFill>
                  <a:srgbClr val="000000"/>
                </a:solidFill>
                <a:uFill>
                  <a:solidFill>
                    <a:srgbClr val="ffffff"/>
                  </a:solidFill>
                </a:uFill>
                <a:latin typeface="Trebuchet MS"/>
                <a:ea typeface="DejaVu Sans"/>
              </a:rPr>
              <a:t>TEAM MEMBERS</a:t>
            </a:r>
            <a:endParaRPr/>
          </a:p>
          <a:p>
            <a:pPr>
              <a:lnSpc>
                <a:spcPct val="100000"/>
              </a:lnSpc>
            </a:pPr>
            <a:r>
              <a:rPr lang="en-US" sz="3600" spc="-1" strike="noStrike">
                <a:solidFill>
                  <a:srgbClr val="000000"/>
                </a:solidFill>
                <a:uFill>
                  <a:solidFill>
                    <a:srgbClr val="ffffff"/>
                  </a:solidFill>
                </a:uFill>
                <a:latin typeface="Trebuchet MS"/>
                <a:ea typeface="DejaVu Sans"/>
              </a:rPr>
              <a:t>Malcolm Diller (dillerm@oregonstate.edu)</a:t>
            </a:r>
            <a:endParaRPr/>
          </a:p>
          <a:p>
            <a:pPr>
              <a:lnSpc>
                <a:spcPct val="100000"/>
              </a:lnSpc>
            </a:pPr>
            <a:r>
              <a:rPr lang="en-US" sz="3600" spc="-1" strike="noStrike">
                <a:solidFill>
                  <a:srgbClr val="000000"/>
                </a:solidFill>
                <a:uFill>
                  <a:solidFill>
                    <a:srgbClr val="ffffff"/>
                  </a:solidFill>
                </a:uFill>
                <a:latin typeface="Trebuchet MS"/>
                <a:ea typeface="DejaVu Sans"/>
              </a:rPr>
              <a:t>Sean Rettig (rettigs@oregonstate.edu)</a:t>
            </a:r>
            <a:endParaRPr/>
          </a:p>
          <a:p>
            <a:pPr>
              <a:lnSpc>
                <a:spcPct val="100000"/>
              </a:lnSpc>
            </a:pPr>
            <a:r>
              <a:rPr lang="en-US" sz="3600" spc="-1" strike="noStrike">
                <a:solidFill>
                  <a:srgbClr val="000000"/>
                </a:solidFill>
                <a:uFill>
                  <a:solidFill>
                    <a:srgbClr val="ffffff"/>
                  </a:solidFill>
                </a:uFill>
                <a:latin typeface="Trebuchet MS"/>
                <a:ea typeface="DejaVu Sans"/>
              </a:rPr>
              <a:t>Evan Steele (steelee@oregonstate.edu)</a:t>
            </a:r>
            <a:endParaRPr/>
          </a:p>
          <a:p>
            <a:pPr>
              <a:lnSpc>
                <a:spcPct val="100000"/>
              </a:lnSpc>
            </a:pPr>
            <a:endParaRPr/>
          </a:p>
          <a:p>
            <a:pPr>
              <a:lnSpc>
                <a:spcPct val="100000"/>
              </a:lnSpc>
            </a:pPr>
            <a:r>
              <a:rPr lang="en-US" sz="3600" spc="-1" strike="noStrike">
                <a:solidFill>
                  <a:srgbClr val="000000"/>
                </a:solidFill>
                <a:uFill>
                  <a:solidFill>
                    <a:srgbClr val="ffffff"/>
                  </a:solidFill>
                </a:uFill>
                <a:latin typeface="Trebuchet MS"/>
                <a:ea typeface="DejaVu Sans"/>
              </a:rPr>
              <a:t>PROJECT ADVISOR</a:t>
            </a:r>
            <a:endParaRPr/>
          </a:p>
          <a:p>
            <a:pPr>
              <a:lnSpc>
                <a:spcPct val="100000"/>
              </a:lnSpc>
            </a:pPr>
            <a:r>
              <a:rPr lang="en-US" sz="3600" spc="-1" strike="noStrike">
                <a:solidFill>
                  <a:srgbClr val="000000"/>
                </a:solidFill>
                <a:uFill>
                  <a:solidFill>
                    <a:srgbClr val="ffffff"/>
                  </a:solidFill>
                </a:uFill>
                <a:latin typeface="Trebuchet MS"/>
                <a:ea typeface="DejaVu Sans"/>
              </a:rPr>
              <a:t>Victor Hsu (hsuv@oregonstate.edu)</a:t>
            </a:r>
            <a:endParaRPr/>
          </a:p>
          <a:p>
            <a:pPr>
              <a:lnSpc>
                <a:spcPct val="100000"/>
              </a:lnSpc>
            </a:pPr>
            <a:endParaRPr/>
          </a:p>
          <a:p>
            <a:pPr>
              <a:lnSpc>
                <a:spcPct val="100000"/>
              </a:lnSpc>
            </a:pPr>
            <a:r>
              <a:rPr lang="en-US" sz="3600" spc="-1" strike="noStrike">
                <a:solidFill>
                  <a:srgbClr val="000000"/>
                </a:solidFill>
                <a:uFill>
                  <a:solidFill>
                    <a:srgbClr val="ffffff"/>
                  </a:solidFill>
                </a:uFill>
                <a:latin typeface="Trebuchet MS"/>
                <a:ea typeface="DejaVu Sans"/>
              </a:rPr>
              <a:t>PROJECT SPONSOR</a:t>
            </a:r>
            <a:endParaRPr/>
          </a:p>
          <a:p>
            <a:pPr>
              <a:lnSpc>
                <a:spcPct val="100000"/>
              </a:lnSpc>
            </a:pPr>
            <a:r>
              <a:rPr lang="en-US" sz="3600" spc="-1" strike="noStrike">
                <a:solidFill>
                  <a:srgbClr val="000000"/>
                </a:solidFill>
                <a:uFill>
                  <a:solidFill>
                    <a:srgbClr val="ffffff"/>
                  </a:solidFill>
                </a:uFill>
                <a:latin typeface="Trebuchet MS"/>
                <a:ea typeface="DejaVu Sans"/>
              </a:rPr>
              <a:t>OSU</a:t>
            </a:r>
            <a:endParaRPr/>
          </a:p>
        </p:txBody>
      </p:sp>
      <p:sp>
        <p:nvSpPr>
          <p:cNvPr id="67" name="CustomShape 15"/>
          <p:cNvSpPr/>
          <p:nvPr/>
        </p:nvSpPr>
        <p:spPr>
          <a:xfrm>
            <a:off x="33977520" y="16097040"/>
            <a:ext cx="8859960" cy="1067472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Results and Recommendations</a:t>
            </a:r>
            <a:endParaRPr/>
          </a:p>
          <a:p>
            <a:pPr>
              <a:lnSpc>
                <a:spcPct val="100000"/>
              </a:lnSpc>
            </a:pPr>
            <a:r>
              <a:rPr lang="en-US" sz="4000" spc="-1" strike="noStrike">
                <a:solidFill>
                  <a:srgbClr val="000000"/>
                </a:solidFill>
                <a:uFill>
                  <a:solidFill>
                    <a:srgbClr val="ffffff"/>
                  </a:solidFill>
                </a:uFill>
                <a:latin typeface="Trebuchet MS"/>
                <a:ea typeface="DejaVu Sans"/>
              </a:rPr>
              <a:t>Much of the testing required integration tests in order to verify that the lights, plug nodes, control node, and user interface interact together correctly.</a:t>
            </a:r>
            <a:endParaRPr/>
          </a:p>
          <a:p>
            <a:pPr>
              <a:lnSpc>
                <a:spcPct val="100000"/>
              </a:lnSpc>
            </a:pPr>
            <a:endParaRPr/>
          </a:p>
          <a:p>
            <a:pPr>
              <a:lnSpc>
                <a:spcPct val="100000"/>
              </a:lnSpc>
            </a:pPr>
            <a:r>
              <a:rPr lang="en-US" sz="4000" spc="-1" strike="noStrike">
                <a:solidFill>
                  <a:srgbClr val="000000"/>
                </a:solidFill>
                <a:uFill>
                  <a:solidFill>
                    <a:srgbClr val="ffffff"/>
                  </a:solidFill>
                </a:uFill>
                <a:latin typeface="Trebuchet MS"/>
                <a:ea typeface="DejaVu Sans"/>
              </a:rPr>
              <a:t>We tested our system's capabilities to handle long distance communication, large amounts of clients, and any interference from other nearby systems.</a:t>
            </a:r>
            <a:endParaRPr/>
          </a:p>
          <a:p>
            <a:pPr>
              <a:lnSpc>
                <a:spcPct val="100000"/>
              </a:lnSpc>
            </a:pPr>
            <a:endParaRPr/>
          </a:p>
          <a:p>
            <a:pPr>
              <a:lnSpc>
                <a:spcPct val="100000"/>
              </a:lnSpc>
            </a:pPr>
            <a:r>
              <a:rPr lang="en-US" sz="4000" spc="-1" strike="noStrike">
                <a:solidFill>
                  <a:srgbClr val="000000"/>
                </a:solidFill>
                <a:uFill>
                  <a:solidFill>
                    <a:srgbClr val="ffffff"/>
                  </a:solidFill>
                </a:uFill>
                <a:latin typeface="Trebuchet MS"/>
                <a:ea typeface="DejaVu Sans"/>
              </a:rPr>
              <a:t>Our work has resulted in a low-cost way to implement home automation for lighting systems.</a:t>
            </a:r>
            <a:endParaRPr/>
          </a:p>
        </p:txBody>
      </p:sp>
      <p:pic>
        <p:nvPicPr>
          <p:cNvPr id="68" name="" descr=""/>
          <p:cNvPicPr/>
          <p:nvPr/>
        </p:nvPicPr>
        <p:blipFill>
          <a:blip r:embed="rId1"/>
          <a:stretch/>
        </p:blipFill>
        <p:spPr>
          <a:xfrm>
            <a:off x="38410920" y="13206960"/>
            <a:ext cx="1707120" cy="1765080"/>
          </a:xfrm>
          <a:prstGeom prst="rect">
            <a:avLst/>
          </a:prstGeom>
          <a:ln>
            <a:noFill/>
          </a:ln>
        </p:spPr>
      </p:pic>
      <p:pic>
        <p:nvPicPr>
          <p:cNvPr id="69" name="" descr=""/>
          <p:cNvPicPr/>
          <p:nvPr/>
        </p:nvPicPr>
        <p:blipFill>
          <a:blip r:embed="rId2"/>
          <a:stretch/>
        </p:blipFill>
        <p:spPr>
          <a:xfrm>
            <a:off x="34964280" y="5128920"/>
            <a:ext cx="7222320" cy="3702960"/>
          </a:xfrm>
          <a:prstGeom prst="rect">
            <a:avLst/>
          </a:prstGeom>
          <a:ln>
            <a:noFill/>
          </a:ln>
        </p:spPr>
      </p:pic>
      <p:pic>
        <p:nvPicPr>
          <p:cNvPr id="70" name="" descr=""/>
          <p:cNvPicPr/>
          <p:nvPr/>
        </p:nvPicPr>
        <p:blipFill>
          <a:blip r:embed="rId3"/>
          <a:stretch/>
        </p:blipFill>
        <p:spPr>
          <a:xfrm>
            <a:off x="12115800" y="6286320"/>
            <a:ext cx="8819640" cy="4761360"/>
          </a:xfrm>
          <a:prstGeom prst="rect">
            <a:avLst/>
          </a:prstGeom>
          <a:ln>
            <a:noFill/>
          </a:ln>
        </p:spPr>
      </p:pic>
      <p:pic>
        <p:nvPicPr>
          <p:cNvPr id="71" name="" descr=""/>
          <p:cNvPicPr/>
          <p:nvPr/>
        </p:nvPicPr>
        <p:blipFill>
          <a:blip r:embed="rId4"/>
          <a:stretch/>
        </p:blipFill>
        <p:spPr>
          <a:xfrm>
            <a:off x="1009080" y="26517600"/>
            <a:ext cx="9075960" cy="5104080"/>
          </a:xfrm>
          <a:prstGeom prst="rect">
            <a:avLst/>
          </a:prstGeom>
          <a:ln>
            <a:noFill/>
          </a:ln>
        </p:spPr>
      </p:pic>
      <p:sp>
        <p:nvSpPr>
          <p:cNvPr id="72" name="CustomShape 16"/>
          <p:cNvSpPr/>
          <p:nvPr/>
        </p:nvSpPr>
        <p:spPr>
          <a:xfrm>
            <a:off x="11887200" y="11700720"/>
            <a:ext cx="9068400" cy="51552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Touchscreen on Raspberry Pi (control unit)</a:t>
            </a:r>
            <a:endParaRPr/>
          </a:p>
        </p:txBody>
      </p:sp>
      <p:pic>
        <p:nvPicPr>
          <p:cNvPr id="73" name="" descr=""/>
          <p:cNvPicPr/>
          <p:nvPr/>
        </p:nvPicPr>
        <p:blipFill>
          <a:blip r:embed="rId5"/>
          <a:stretch/>
        </p:blipFill>
        <p:spPr>
          <a:xfrm>
            <a:off x="23110560" y="18379440"/>
            <a:ext cx="8060760" cy="1223856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54</TotalTime>
  <Application>LibreOffice/5.0.3.2$Linux_X86_64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language>en-US</dc:language>
  <cp:lastModifiedBy>chekkaa </cp:lastModifiedBy>
  <dcterms:modified xsi:type="dcterms:W3CDTF">2016-03-09T18:33:01Z</dcterms:modified>
  <cp:revision>11</cp:revision>
</cp:coreProperties>
</file>